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sldIdLst>
    <p:sldId id="256" r:id="rId5"/>
    <p:sldId id="284" r:id="rId6"/>
    <p:sldId id="294" r:id="rId7"/>
    <p:sldId id="275" r:id="rId8"/>
    <p:sldId id="288" r:id="rId9"/>
    <p:sldId id="279" r:id="rId10"/>
    <p:sldId id="282"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252"/>
    <a:srgbClr val="E78712"/>
    <a:srgbClr val="99CCFF"/>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4B8CF-9595-483F-86EB-2211CC71BF00}" v="4" dt="2025-03-04T23:44:18.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7" d="100"/>
          <a:sy n="107" d="100"/>
        </p:scale>
        <p:origin x="58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arling" userId="eb743b4a-4ad6-4d96-8b5d-698afa9d3539" providerId="ADAL" clId="{6CC4B8CF-9595-483F-86EB-2211CC71BF00}"/>
    <pc:docChg chg="undo custSel addSld delSld modSld sldOrd">
      <pc:chgData name="Laura Darling" userId="eb743b4a-4ad6-4d96-8b5d-698afa9d3539" providerId="ADAL" clId="{6CC4B8CF-9595-483F-86EB-2211CC71BF00}" dt="2025-03-05T01:03:26.426" v="3312" actId="20577"/>
      <pc:docMkLst>
        <pc:docMk/>
      </pc:docMkLst>
      <pc:sldChg chg="modSp mod ord">
        <pc:chgData name="Laura Darling" userId="eb743b4a-4ad6-4d96-8b5d-698afa9d3539" providerId="ADAL" clId="{6CC4B8CF-9595-483F-86EB-2211CC71BF00}" dt="2025-03-05T00:56:18.571" v="3088" actId="27636"/>
        <pc:sldMkLst>
          <pc:docMk/>
          <pc:sldMk cId="2692295420" sldId="275"/>
        </pc:sldMkLst>
        <pc:spChg chg="mod">
          <ac:chgData name="Laura Darling" userId="eb743b4a-4ad6-4d96-8b5d-698afa9d3539" providerId="ADAL" clId="{6CC4B8CF-9595-483F-86EB-2211CC71BF00}" dt="2025-03-05T00:56:18.571" v="3088" actId="27636"/>
          <ac:spMkLst>
            <pc:docMk/>
            <pc:sldMk cId="2692295420" sldId="275"/>
            <ac:spMk id="6" creationId="{4DC6F71D-57BC-FE5D-5EFC-47283BC9D408}"/>
          </ac:spMkLst>
        </pc:spChg>
        <pc:spChg chg="mod">
          <ac:chgData name="Laura Darling" userId="eb743b4a-4ad6-4d96-8b5d-698afa9d3539" providerId="ADAL" clId="{6CC4B8CF-9595-483F-86EB-2211CC71BF00}" dt="2025-03-04T22:52:25.925" v="720" actId="20577"/>
          <ac:spMkLst>
            <pc:docMk/>
            <pc:sldMk cId="2692295420" sldId="275"/>
            <ac:spMk id="8" creationId="{9D4A6D06-10AC-F3CD-53B4-D3CAB0D69137}"/>
          </ac:spMkLst>
        </pc:spChg>
      </pc:sldChg>
      <pc:sldChg chg="modSp mod ord">
        <pc:chgData name="Laura Darling" userId="eb743b4a-4ad6-4d96-8b5d-698afa9d3539" providerId="ADAL" clId="{6CC4B8CF-9595-483F-86EB-2211CC71BF00}" dt="2025-03-05T01:03:26.426" v="3312" actId="20577"/>
        <pc:sldMkLst>
          <pc:docMk/>
          <pc:sldMk cId="2943486941" sldId="279"/>
        </pc:sldMkLst>
        <pc:spChg chg="mod">
          <ac:chgData name="Laura Darling" userId="eb743b4a-4ad6-4d96-8b5d-698afa9d3539" providerId="ADAL" clId="{6CC4B8CF-9595-483F-86EB-2211CC71BF00}" dt="2025-03-04T23:40:04.238" v="2360" actId="20577"/>
          <ac:spMkLst>
            <pc:docMk/>
            <pc:sldMk cId="2943486941" sldId="279"/>
            <ac:spMk id="2" creationId="{C0825D36-8B24-4873-8B9C-1672971FD425}"/>
          </ac:spMkLst>
        </pc:spChg>
        <pc:spChg chg="mod">
          <ac:chgData name="Laura Darling" userId="eb743b4a-4ad6-4d96-8b5d-698afa9d3539" providerId="ADAL" clId="{6CC4B8CF-9595-483F-86EB-2211CC71BF00}" dt="2025-03-05T01:03:26.426" v="3312" actId="20577"/>
          <ac:spMkLst>
            <pc:docMk/>
            <pc:sldMk cId="2943486941" sldId="279"/>
            <ac:spMk id="3" creationId="{B862BEB7-5155-4C7B-A88C-54351D21720E}"/>
          </ac:spMkLst>
        </pc:spChg>
      </pc:sldChg>
      <pc:sldChg chg="modSp mod">
        <pc:chgData name="Laura Darling" userId="eb743b4a-4ad6-4d96-8b5d-698afa9d3539" providerId="ADAL" clId="{6CC4B8CF-9595-483F-86EB-2211CC71BF00}" dt="2025-03-05T00:52:36.113" v="2896" actId="20577"/>
        <pc:sldMkLst>
          <pc:docMk/>
          <pc:sldMk cId="4203611408" sldId="284"/>
        </pc:sldMkLst>
        <pc:spChg chg="mod">
          <ac:chgData name="Laura Darling" userId="eb743b4a-4ad6-4d96-8b5d-698afa9d3539" providerId="ADAL" clId="{6CC4B8CF-9595-483F-86EB-2211CC71BF00}" dt="2025-03-04T22:42:23.970" v="618" actId="20577"/>
          <ac:spMkLst>
            <pc:docMk/>
            <pc:sldMk cId="4203611408" sldId="284"/>
            <ac:spMk id="2" creationId="{8EB2934C-74C0-2EF3-EE49-C2202963467C}"/>
          </ac:spMkLst>
        </pc:spChg>
        <pc:spChg chg="mod">
          <ac:chgData name="Laura Darling" userId="eb743b4a-4ad6-4d96-8b5d-698afa9d3539" providerId="ADAL" clId="{6CC4B8CF-9595-483F-86EB-2211CC71BF00}" dt="2025-03-05T00:52:36.113" v="2896" actId="20577"/>
          <ac:spMkLst>
            <pc:docMk/>
            <pc:sldMk cId="4203611408" sldId="284"/>
            <ac:spMk id="3" creationId="{B1C4AF43-D58E-29D3-F734-BD6ECCB99971}"/>
          </ac:spMkLst>
        </pc:spChg>
      </pc:sldChg>
      <pc:sldChg chg="addSp delSp modSp del mod">
        <pc:chgData name="Laura Darling" userId="eb743b4a-4ad6-4d96-8b5d-698afa9d3539" providerId="ADAL" clId="{6CC4B8CF-9595-483F-86EB-2211CC71BF00}" dt="2025-03-04T23:07:05.578" v="1592" actId="2696"/>
        <pc:sldMkLst>
          <pc:docMk/>
          <pc:sldMk cId="2637058015" sldId="285"/>
        </pc:sldMkLst>
        <pc:spChg chg="add mod">
          <ac:chgData name="Laura Darling" userId="eb743b4a-4ad6-4d96-8b5d-698afa9d3539" providerId="ADAL" clId="{6CC4B8CF-9595-483F-86EB-2211CC71BF00}" dt="2025-03-04T23:05:19.355" v="1584" actId="478"/>
          <ac:spMkLst>
            <pc:docMk/>
            <pc:sldMk cId="2637058015" sldId="285"/>
            <ac:spMk id="4" creationId="{37F85AA6-28FF-FEA7-949C-3593979A6B45}"/>
          </ac:spMkLst>
        </pc:spChg>
        <pc:picChg chg="del">
          <ac:chgData name="Laura Darling" userId="eb743b4a-4ad6-4d96-8b5d-698afa9d3539" providerId="ADAL" clId="{6CC4B8CF-9595-483F-86EB-2211CC71BF00}" dt="2025-03-04T23:05:17.937" v="1583" actId="478"/>
          <ac:picMkLst>
            <pc:docMk/>
            <pc:sldMk cId="2637058015" sldId="285"/>
            <ac:picMk id="6" creationId="{733E5437-3586-61A3-B322-B45A1A21787F}"/>
          </ac:picMkLst>
        </pc:picChg>
        <pc:picChg chg="del">
          <ac:chgData name="Laura Darling" userId="eb743b4a-4ad6-4d96-8b5d-698afa9d3539" providerId="ADAL" clId="{6CC4B8CF-9595-483F-86EB-2211CC71BF00}" dt="2025-03-04T23:05:19.355" v="1584" actId="478"/>
          <ac:picMkLst>
            <pc:docMk/>
            <pc:sldMk cId="2637058015" sldId="285"/>
            <ac:picMk id="7" creationId="{DB272117-132A-1528-65FB-921A2B609CD9}"/>
          </ac:picMkLst>
        </pc:picChg>
      </pc:sldChg>
      <pc:sldChg chg="delSp modSp del mod">
        <pc:chgData name="Laura Darling" userId="eb743b4a-4ad6-4d96-8b5d-698afa9d3539" providerId="ADAL" clId="{6CC4B8CF-9595-483F-86EB-2211CC71BF00}" dt="2025-03-05T00:23:02.423" v="2696" actId="47"/>
        <pc:sldMkLst>
          <pc:docMk/>
          <pc:sldMk cId="3578830662" sldId="286"/>
        </pc:sldMkLst>
        <pc:spChg chg="mod">
          <ac:chgData name="Laura Darling" userId="eb743b4a-4ad6-4d96-8b5d-698afa9d3539" providerId="ADAL" clId="{6CC4B8CF-9595-483F-86EB-2211CC71BF00}" dt="2025-03-04T23:07:39.843" v="1646" actId="20577"/>
          <ac:spMkLst>
            <pc:docMk/>
            <pc:sldMk cId="3578830662" sldId="286"/>
            <ac:spMk id="2" creationId="{3AF8590F-9F60-7A81-3E1D-DD829543F604}"/>
          </ac:spMkLst>
        </pc:spChg>
        <pc:spChg chg="mod">
          <ac:chgData name="Laura Darling" userId="eb743b4a-4ad6-4d96-8b5d-698afa9d3539" providerId="ADAL" clId="{6CC4B8CF-9595-483F-86EB-2211CC71BF00}" dt="2025-03-05T00:22:53.627" v="2692" actId="21"/>
          <ac:spMkLst>
            <pc:docMk/>
            <pc:sldMk cId="3578830662" sldId="286"/>
            <ac:spMk id="3" creationId="{50C822E8-EC78-B082-EB82-4F4AAA1AF8AA}"/>
          </ac:spMkLst>
        </pc:spChg>
        <pc:picChg chg="del">
          <ac:chgData name="Laura Darling" userId="eb743b4a-4ad6-4d96-8b5d-698afa9d3539" providerId="ADAL" clId="{6CC4B8CF-9595-483F-86EB-2211CC71BF00}" dt="2025-03-04T23:07:08.717" v="1593" actId="478"/>
          <ac:picMkLst>
            <pc:docMk/>
            <pc:sldMk cId="3578830662" sldId="286"/>
            <ac:picMk id="4" creationId="{0F8720D4-019B-48B3-D62C-F588A8CD95B0}"/>
          </ac:picMkLst>
        </pc:picChg>
      </pc:sldChg>
      <pc:sldChg chg="del">
        <pc:chgData name="Laura Darling" userId="eb743b4a-4ad6-4d96-8b5d-698afa9d3539" providerId="ADAL" clId="{6CC4B8CF-9595-483F-86EB-2211CC71BF00}" dt="2025-03-04T23:41:16.317" v="2387" actId="47"/>
        <pc:sldMkLst>
          <pc:docMk/>
          <pc:sldMk cId="1911990169" sldId="287"/>
        </pc:sldMkLst>
      </pc:sldChg>
      <pc:sldChg chg="modSp mod ord">
        <pc:chgData name="Laura Darling" userId="eb743b4a-4ad6-4d96-8b5d-698afa9d3539" providerId="ADAL" clId="{6CC4B8CF-9595-483F-86EB-2211CC71BF00}" dt="2025-03-05T01:02:49.986" v="3261" actId="1076"/>
        <pc:sldMkLst>
          <pc:docMk/>
          <pc:sldMk cId="394575990" sldId="288"/>
        </pc:sldMkLst>
        <pc:spChg chg="mod">
          <ac:chgData name="Laura Darling" userId="eb743b4a-4ad6-4d96-8b5d-698afa9d3539" providerId="ADAL" clId="{6CC4B8CF-9595-483F-86EB-2211CC71BF00}" dt="2025-03-05T01:02:40.933" v="3259" actId="1076"/>
          <ac:spMkLst>
            <pc:docMk/>
            <pc:sldMk cId="394575990" sldId="288"/>
            <ac:spMk id="2" creationId="{886B4390-2C5C-F26A-222A-0FB5DDEAD6EA}"/>
          </ac:spMkLst>
        </pc:spChg>
        <pc:spChg chg="mod">
          <ac:chgData name="Laura Darling" userId="eb743b4a-4ad6-4d96-8b5d-698afa9d3539" providerId="ADAL" clId="{6CC4B8CF-9595-483F-86EB-2211CC71BF00}" dt="2025-03-05T01:02:44.251" v="3260" actId="14100"/>
          <ac:spMkLst>
            <pc:docMk/>
            <pc:sldMk cId="394575990" sldId="288"/>
            <ac:spMk id="3" creationId="{D9FD4150-A2F3-5445-6D00-C5AF8AC9C936}"/>
          </ac:spMkLst>
        </pc:spChg>
        <pc:picChg chg="mod">
          <ac:chgData name="Laura Darling" userId="eb743b4a-4ad6-4d96-8b5d-698afa9d3539" providerId="ADAL" clId="{6CC4B8CF-9595-483F-86EB-2211CC71BF00}" dt="2025-03-05T01:02:49.986" v="3261" actId="1076"/>
          <ac:picMkLst>
            <pc:docMk/>
            <pc:sldMk cId="394575990" sldId="288"/>
            <ac:picMk id="4" creationId="{38262158-104E-3E7D-249C-79B27E07B2C4}"/>
          </ac:picMkLst>
        </pc:picChg>
      </pc:sldChg>
      <pc:sldChg chg="addSp delSp modSp del mod ord">
        <pc:chgData name="Laura Darling" userId="eb743b4a-4ad6-4d96-8b5d-698afa9d3539" providerId="ADAL" clId="{6CC4B8CF-9595-483F-86EB-2211CC71BF00}" dt="2025-03-04T22:46:07.169" v="624" actId="2696"/>
        <pc:sldMkLst>
          <pc:docMk/>
          <pc:sldMk cId="228913656" sldId="289"/>
        </pc:sldMkLst>
        <pc:spChg chg="mod">
          <ac:chgData name="Laura Darling" userId="eb743b4a-4ad6-4d96-8b5d-698afa9d3539" providerId="ADAL" clId="{6CC4B8CF-9595-483F-86EB-2211CC71BF00}" dt="2025-03-04T22:38:55.877" v="420" actId="20577"/>
          <ac:spMkLst>
            <pc:docMk/>
            <pc:sldMk cId="228913656" sldId="289"/>
            <ac:spMk id="2" creationId="{DC185888-705F-AD9A-30A3-3A3374626A0C}"/>
          </ac:spMkLst>
        </pc:spChg>
        <pc:spChg chg="del mod">
          <ac:chgData name="Laura Darling" userId="eb743b4a-4ad6-4d96-8b5d-698afa9d3539" providerId="ADAL" clId="{6CC4B8CF-9595-483F-86EB-2211CC71BF00}" dt="2025-03-04T22:31:43.001" v="16" actId="478"/>
          <ac:spMkLst>
            <pc:docMk/>
            <pc:sldMk cId="228913656" sldId="289"/>
            <ac:spMk id="3" creationId="{A1B7CE51-7BDD-1125-6629-7FC6D99039BA}"/>
          </ac:spMkLst>
        </pc:spChg>
        <pc:spChg chg="del">
          <ac:chgData name="Laura Darling" userId="eb743b4a-4ad6-4d96-8b5d-698afa9d3539" providerId="ADAL" clId="{6CC4B8CF-9595-483F-86EB-2211CC71BF00}" dt="2025-03-04T22:31:38.208" v="14" actId="478"/>
          <ac:spMkLst>
            <pc:docMk/>
            <pc:sldMk cId="228913656" sldId="289"/>
            <ac:spMk id="4" creationId="{42969E13-1EED-4A79-380C-2A8C56281B72}"/>
          </ac:spMkLst>
        </pc:spChg>
        <pc:spChg chg="del">
          <ac:chgData name="Laura Darling" userId="eb743b4a-4ad6-4d96-8b5d-698afa9d3539" providerId="ADAL" clId="{6CC4B8CF-9595-483F-86EB-2211CC71BF00}" dt="2025-03-04T22:31:30.851" v="10" actId="478"/>
          <ac:spMkLst>
            <pc:docMk/>
            <pc:sldMk cId="228913656" sldId="289"/>
            <ac:spMk id="5" creationId="{8EDCC1BC-96F8-9663-FF4F-FCC9A8129288}"/>
          </ac:spMkLst>
        </pc:spChg>
        <pc:spChg chg="del mod">
          <ac:chgData name="Laura Darling" userId="eb743b4a-4ad6-4d96-8b5d-698afa9d3539" providerId="ADAL" clId="{6CC4B8CF-9595-483F-86EB-2211CC71BF00}" dt="2025-03-04T22:31:28.504" v="9" actId="478"/>
          <ac:spMkLst>
            <pc:docMk/>
            <pc:sldMk cId="228913656" sldId="289"/>
            <ac:spMk id="6" creationId="{4A410510-E11E-2F84-0EE5-189398FEE451}"/>
          </ac:spMkLst>
        </pc:spChg>
        <pc:spChg chg="del">
          <ac:chgData name="Laura Darling" userId="eb743b4a-4ad6-4d96-8b5d-698afa9d3539" providerId="ADAL" clId="{6CC4B8CF-9595-483F-86EB-2211CC71BF00}" dt="2025-03-04T22:31:36.149" v="13" actId="478"/>
          <ac:spMkLst>
            <pc:docMk/>
            <pc:sldMk cId="228913656" sldId="289"/>
            <ac:spMk id="7" creationId="{A1899A58-54B7-2C80-6CA9-89EBEB355B49}"/>
          </ac:spMkLst>
        </pc:spChg>
        <pc:spChg chg="del mod">
          <ac:chgData name="Laura Darling" userId="eb743b4a-4ad6-4d96-8b5d-698afa9d3539" providerId="ADAL" clId="{6CC4B8CF-9595-483F-86EB-2211CC71BF00}" dt="2025-03-04T22:31:33.832" v="12" actId="478"/>
          <ac:spMkLst>
            <pc:docMk/>
            <pc:sldMk cId="228913656" sldId="289"/>
            <ac:spMk id="8" creationId="{AA1EE695-AF0A-C20C-EC10-A8C2F4559651}"/>
          </ac:spMkLst>
        </pc:spChg>
        <pc:spChg chg="del mod">
          <ac:chgData name="Laura Darling" userId="eb743b4a-4ad6-4d96-8b5d-698afa9d3539" providerId="ADAL" clId="{6CC4B8CF-9595-483F-86EB-2211CC71BF00}" dt="2025-03-04T22:31:24.933" v="7" actId="478"/>
          <ac:spMkLst>
            <pc:docMk/>
            <pc:sldMk cId="228913656" sldId="289"/>
            <ac:spMk id="9" creationId="{21B15F37-DA6B-FA12-2686-CEFF1E455905}"/>
          </ac:spMkLst>
        </pc:spChg>
        <pc:spChg chg="del">
          <ac:chgData name="Laura Darling" userId="eb743b4a-4ad6-4d96-8b5d-698afa9d3539" providerId="ADAL" clId="{6CC4B8CF-9595-483F-86EB-2211CC71BF00}" dt="2025-03-04T22:31:21.578" v="5" actId="478"/>
          <ac:spMkLst>
            <pc:docMk/>
            <pc:sldMk cId="228913656" sldId="289"/>
            <ac:spMk id="10" creationId="{5491E56D-C182-9A03-A3C3-FFEA55ACD3B6}"/>
          </ac:spMkLst>
        </pc:spChg>
        <pc:spChg chg="add mod">
          <ac:chgData name="Laura Darling" userId="eb743b4a-4ad6-4d96-8b5d-698afa9d3539" providerId="ADAL" clId="{6CC4B8CF-9595-483F-86EB-2211CC71BF00}" dt="2025-03-04T22:31:28.504" v="9" actId="478"/>
          <ac:spMkLst>
            <pc:docMk/>
            <pc:sldMk cId="228913656" sldId="289"/>
            <ac:spMk id="12" creationId="{BF5F07B2-F7ED-C549-0297-94A435C4DDFC}"/>
          </ac:spMkLst>
        </pc:spChg>
        <pc:spChg chg="add mod">
          <ac:chgData name="Laura Darling" userId="eb743b4a-4ad6-4d96-8b5d-698afa9d3539" providerId="ADAL" clId="{6CC4B8CF-9595-483F-86EB-2211CC71BF00}" dt="2025-03-04T22:31:30.851" v="10" actId="478"/>
          <ac:spMkLst>
            <pc:docMk/>
            <pc:sldMk cId="228913656" sldId="289"/>
            <ac:spMk id="14" creationId="{EA48CC22-D02E-D620-5E66-0C9E20DE08AB}"/>
          </ac:spMkLst>
        </pc:spChg>
        <pc:spChg chg="add mod">
          <ac:chgData name="Laura Darling" userId="eb743b4a-4ad6-4d96-8b5d-698afa9d3539" providerId="ADAL" clId="{6CC4B8CF-9595-483F-86EB-2211CC71BF00}" dt="2025-03-04T22:31:38.208" v="14" actId="478"/>
          <ac:spMkLst>
            <pc:docMk/>
            <pc:sldMk cId="228913656" sldId="289"/>
            <ac:spMk id="16" creationId="{4F6604C7-268E-CC12-3EB9-657CCEED6772}"/>
          </ac:spMkLst>
        </pc:spChg>
        <pc:spChg chg="add mod">
          <ac:chgData name="Laura Darling" userId="eb743b4a-4ad6-4d96-8b5d-698afa9d3539" providerId="ADAL" clId="{6CC4B8CF-9595-483F-86EB-2211CC71BF00}" dt="2025-03-04T22:31:43.001" v="16" actId="478"/>
          <ac:spMkLst>
            <pc:docMk/>
            <pc:sldMk cId="228913656" sldId="289"/>
            <ac:spMk id="18" creationId="{0D249988-9C6D-6D31-A241-4917B2F5CF9C}"/>
          </ac:spMkLst>
        </pc:spChg>
      </pc:sldChg>
      <pc:sldChg chg="modSp del mod">
        <pc:chgData name="Laura Darling" userId="eb743b4a-4ad6-4d96-8b5d-698afa9d3539" providerId="ADAL" clId="{6CC4B8CF-9595-483F-86EB-2211CC71BF00}" dt="2025-03-04T23:40:17.595" v="2362" actId="2696"/>
        <pc:sldMkLst>
          <pc:docMk/>
          <pc:sldMk cId="2354577985" sldId="290"/>
        </pc:sldMkLst>
        <pc:spChg chg="mod">
          <ac:chgData name="Laura Darling" userId="eb743b4a-4ad6-4d96-8b5d-698afa9d3539" providerId="ADAL" clId="{6CC4B8CF-9595-483F-86EB-2211CC71BF00}" dt="2025-03-04T23:08:46" v="1817" actId="20577"/>
          <ac:spMkLst>
            <pc:docMk/>
            <pc:sldMk cId="2354577985" sldId="290"/>
            <ac:spMk id="2" creationId="{7738DE3C-0102-BEC4-1530-C52D216BB5BB}"/>
          </ac:spMkLst>
        </pc:spChg>
        <pc:spChg chg="mod">
          <ac:chgData name="Laura Darling" userId="eb743b4a-4ad6-4d96-8b5d-698afa9d3539" providerId="ADAL" clId="{6CC4B8CF-9595-483F-86EB-2211CC71BF00}" dt="2025-03-04T23:39:03.388" v="2330" actId="20577"/>
          <ac:spMkLst>
            <pc:docMk/>
            <pc:sldMk cId="2354577985" sldId="290"/>
            <ac:spMk id="3" creationId="{E04780E5-73E5-52E1-64B7-4DC78B102067}"/>
          </ac:spMkLst>
        </pc:spChg>
      </pc:sldChg>
      <pc:sldChg chg="del">
        <pc:chgData name="Laura Darling" userId="eb743b4a-4ad6-4d96-8b5d-698afa9d3539" providerId="ADAL" clId="{6CC4B8CF-9595-483F-86EB-2211CC71BF00}" dt="2025-03-04T23:41:16.317" v="2387" actId="47"/>
        <pc:sldMkLst>
          <pc:docMk/>
          <pc:sldMk cId="3278519396" sldId="291"/>
        </pc:sldMkLst>
      </pc:sldChg>
      <pc:sldChg chg="del ord">
        <pc:chgData name="Laura Darling" userId="eb743b4a-4ad6-4d96-8b5d-698afa9d3539" providerId="ADAL" clId="{6CC4B8CF-9595-483F-86EB-2211CC71BF00}" dt="2025-03-04T23:41:16.317" v="2387" actId="47"/>
        <pc:sldMkLst>
          <pc:docMk/>
          <pc:sldMk cId="3229613404" sldId="292"/>
        </pc:sldMkLst>
      </pc:sldChg>
      <pc:sldChg chg="addSp delSp modSp new del mod ord">
        <pc:chgData name="Laura Darling" userId="eb743b4a-4ad6-4d96-8b5d-698afa9d3539" providerId="ADAL" clId="{6CC4B8CF-9595-483F-86EB-2211CC71BF00}" dt="2025-03-04T22:42:10.080" v="594" actId="2696"/>
        <pc:sldMkLst>
          <pc:docMk/>
          <pc:sldMk cId="3130385941" sldId="293"/>
        </pc:sldMkLst>
        <pc:spChg chg="mod">
          <ac:chgData name="Laura Darling" userId="eb743b4a-4ad6-4d96-8b5d-698afa9d3539" providerId="ADAL" clId="{6CC4B8CF-9595-483F-86EB-2211CC71BF00}" dt="2025-03-04T22:32:13.404" v="52" actId="20577"/>
          <ac:spMkLst>
            <pc:docMk/>
            <pc:sldMk cId="3130385941" sldId="293"/>
            <ac:spMk id="2" creationId="{E7A596ED-1966-6170-A6F1-C4348D22BBA8}"/>
          </ac:spMkLst>
        </pc:spChg>
        <pc:spChg chg="mod">
          <ac:chgData name="Laura Darling" userId="eb743b4a-4ad6-4d96-8b5d-698afa9d3539" providerId="ADAL" clId="{6CC4B8CF-9595-483F-86EB-2211CC71BF00}" dt="2025-03-04T22:37:13.970" v="401" actId="20577"/>
          <ac:spMkLst>
            <pc:docMk/>
            <pc:sldMk cId="3130385941" sldId="293"/>
            <ac:spMk id="3" creationId="{1DFDC273-251F-2BF2-071B-45F03AF0B565}"/>
          </ac:spMkLst>
        </pc:spChg>
        <pc:spChg chg="add del mod">
          <ac:chgData name="Laura Darling" userId="eb743b4a-4ad6-4d96-8b5d-698afa9d3539" providerId="ADAL" clId="{6CC4B8CF-9595-483F-86EB-2211CC71BF00}" dt="2025-03-04T22:38:52.668" v="416"/>
          <ac:spMkLst>
            <pc:docMk/>
            <pc:sldMk cId="3130385941" sldId="293"/>
            <ac:spMk id="4" creationId="{21C25729-3524-71D2-7C1B-09703923704A}"/>
          </ac:spMkLst>
        </pc:spChg>
        <pc:spChg chg="add mod">
          <ac:chgData name="Laura Darling" userId="eb743b4a-4ad6-4d96-8b5d-698afa9d3539" providerId="ADAL" clId="{6CC4B8CF-9595-483F-86EB-2211CC71BF00}" dt="2025-03-04T22:38:24.702" v="414" actId="20577"/>
          <ac:spMkLst>
            <pc:docMk/>
            <pc:sldMk cId="3130385941" sldId="293"/>
            <ac:spMk id="5" creationId="{A864A64D-3F22-B71B-ADF6-FA17FCFFF422}"/>
          </ac:spMkLst>
        </pc:spChg>
      </pc:sldChg>
      <pc:sldChg chg="addSp delSp modSp add mod">
        <pc:chgData name="Laura Darling" userId="eb743b4a-4ad6-4d96-8b5d-698afa9d3539" providerId="ADAL" clId="{6CC4B8CF-9595-483F-86EB-2211CC71BF00}" dt="2025-03-05T00:53:44.906" v="2900" actId="207"/>
        <pc:sldMkLst>
          <pc:docMk/>
          <pc:sldMk cId="3849774415" sldId="294"/>
        </pc:sldMkLst>
        <pc:spChg chg="mod">
          <ac:chgData name="Laura Darling" userId="eb743b4a-4ad6-4d96-8b5d-698afa9d3539" providerId="ADAL" clId="{6CC4B8CF-9595-483F-86EB-2211CC71BF00}" dt="2025-03-04T22:39:18.576" v="434" actId="20577"/>
          <ac:spMkLst>
            <pc:docMk/>
            <pc:sldMk cId="3849774415" sldId="294"/>
            <ac:spMk id="2" creationId="{7EBBCC9D-CBAC-8F4C-A19C-A092653CF4CB}"/>
          </ac:spMkLst>
        </pc:spChg>
        <pc:spChg chg="del">
          <ac:chgData name="Laura Darling" userId="eb743b4a-4ad6-4d96-8b5d-698afa9d3539" providerId="ADAL" clId="{6CC4B8CF-9595-483F-86EB-2211CC71BF00}" dt="2025-03-04T22:39:25.706" v="435" actId="478"/>
          <ac:spMkLst>
            <pc:docMk/>
            <pc:sldMk cId="3849774415" sldId="294"/>
            <ac:spMk id="3" creationId="{7A2A5260-F808-8A31-5E06-70FE44135011}"/>
          </ac:spMkLst>
        </pc:spChg>
        <pc:spChg chg="mod">
          <ac:chgData name="Laura Darling" userId="eb743b4a-4ad6-4d96-8b5d-698afa9d3539" providerId="ADAL" clId="{6CC4B8CF-9595-483F-86EB-2211CC71BF00}" dt="2025-03-05T00:53:12.986" v="2898" actId="207"/>
          <ac:spMkLst>
            <pc:docMk/>
            <pc:sldMk cId="3849774415" sldId="294"/>
            <ac:spMk id="5" creationId="{00F96BD7-F9F6-20FB-9089-DD6EEC14C67D}"/>
          </ac:spMkLst>
        </pc:spChg>
        <pc:spChg chg="add mod">
          <ac:chgData name="Laura Darling" userId="eb743b4a-4ad6-4d96-8b5d-698afa9d3539" providerId="ADAL" clId="{6CC4B8CF-9595-483F-86EB-2211CC71BF00}" dt="2025-03-05T00:53:44.906" v="2900" actId="207"/>
          <ac:spMkLst>
            <pc:docMk/>
            <pc:sldMk cId="3849774415" sldId="294"/>
            <ac:spMk id="6" creationId="{F5CFDCBD-F94E-5A50-8B4E-C1AE65128A19}"/>
          </ac:spMkLst>
        </pc:spChg>
      </pc:sldChg>
      <pc:sldChg chg="modSp add del mod">
        <pc:chgData name="Laura Darling" userId="eb743b4a-4ad6-4d96-8b5d-698afa9d3539" providerId="ADAL" clId="{6CC4B8CF-9595-483F-86EB-2211CC71BF00}" dt="2025-03-04T23:40:45.084" v="2368" actId="2696"/>
        <pc:sldMkLst>
          <pc:docMk/>
          <pc:sldMk cId="3305780016" sldId="295"/>
        </pc:sldMkLst>
        <pc:spChg chg="mod">
          <ac:chgData name="Laura Darling" userId="eb743b4a-4ad6-4d96-8b5d-698afa9d3539" providerId="ADAL" clId="{6CC4B8CF-9595-483F-86EB-2211CC71BF00}" dt="2025-03-04T23:22:39.626" v="2024" actId="20577"/>
          <ac:spMkLst>
            <pc:docMk/>
            <pc:sldMk cId="3305780016" sldId="295"/>
            <ac:spMk id="2" creationId="{7FA2CB4B-D0F5-74F9-57CE-0C9CA8F1B98C}"/>
          </ac:spMkLst>
        </pc:spChg>
        <pc:spChg chg="mod">
          <ac:chgData name="Laura Darling" userId="eb743b4a-4ad6-4d96-8b5d-698afa9d3539" providerId="ADAL" clId="{6CC4B8CF-9595-483F-86EB-2211CC71BF00}" dt="2025-03-04T23:24:23.140" v="2059" actId="20577"/>
          <ac:spMkLst>
            <pc:docMk/>
            <pc:sldMk cId="3305780016" sldId="295"/>
            <ac:spMk id="3" creationId="{167EA85C-B4DA-D587-AA1C-5EC91EF963D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D6869B-DC9E-4313-9321-43896E6FC21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306330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D6869B-DC9E-4313-9321-43896E6FC21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168919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D6869B-DC9E-4313-9321-43896E6FC21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54F226-94B9-4BFA-88EB-06208BBCBA9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733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D6869B-DC9E-4313-9321-43896E6FC21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630300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D6869B-DC9E-4313-9321-43896E6FC21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4F226-94B9-4BFA-88EB-06208BBCBA9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143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0D6869B-DC9E-4313-9321-43896E6FC21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1897376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6869B-DC9E-4313-9321-43896E6FC21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237542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6869B-DC9E-4313-9321-43896E6FC21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373562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6869B-DC9E-4313-9321-43896E6FC21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32205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D6869B-DC9E-4313-9321-43896E6FC215}"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98045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D6869B-DC9E-4313-9321-43896E6FC21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195205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D6869B-DC9E-4313-9321-43896E6FC215}"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18355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D6869B-DC9E-4313-9321-43896E6FC215}"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399470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6869B-DC9E-4313-9321-43896E6FC215}"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263855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D6869B-DC9E-4313-9321-43896E6FC21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222592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D6869B-DC9E-4313-9321-43896E6FC215}"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854F226-94B9-4BFA-88EB-06208BBCBA91}" type="slidenum">
              <a:rPr lang="en-US" smtClean="0"/>
              <a:t>‹#›</a:t>
            </a:fld>
            <a:endParaRPr lang="en-US"/>
          </a:p>
        </p:txBody>
      </p:sp>
    </p:spTree>
    <p:extLst>
      <p:ext uri="{BB962C8B-B14F-4D97-AF65-F5344CB8AC3E}">
        <p14:creationId xmlns:p14="http://schemas.microsoft.com/office/powerpoint/2010/main" val="420230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D6869B-DC9E-4313-9321-43896E6FC215}" type="datetimeFigureOut">
              <a:rPr lang="en-US" smtClean="0"/>
              <a:t>3/4/2025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854F226-94B9-4BFA-88EB-06208BBCBA91}" type="slidenum">
              <a:rPr lang="en-US" smtClean="0"/>
              <a:t>‹#›</a:t>
            </a:fld>
            <a:endParaRPr lang="en-US"/>
          </a:p>
        </p:txBody>
      </p:sp>
    </p:spTree>
    <p:extLst>
      <p:ext uri="{BB962C8B-B14F-4D97-AF65-F5344CB8AC3E}">
        <p14:creationId xmlns:p14="http://schemas.microsoft.com/office/powerpoint/2010/main" val="22294088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darling@youngsommer.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www.youngsomm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darling@youngsommer.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youngsomm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CB0A7F-8DF3-4AA1-B544-B8762C51E735}"/>
              </a:ext>
            </a:extLst>
          </p:cNvPr>
          <p:cNvSpPr txBox="1"/>
          <p:nvPr/>
        </p:nvSpPr>
        <p:spPr>
          <a:xfrm>
            <a:off x="1343472" y="145006"/>
            <a:ext cx="9505056" cy="1200329"/>
          </a:xfrm>
          <a:prstGeom prst="rect">
            <a:avLst/>
          </a:prstGeom>
          <a:noFill/>
        </p:spPr>
        <p:txBody>
          <a:bodyPr wrap="square" rtlCol="0">
            <a:spAutoFit/>
          </a:bodyPr>
          <a:lstStyle/>
          <a:p>
            <a:pPr algn="ctr"/>
            <a:r>
              <a:rPr lang="en-US" sz="3600" dirty="0">
                <a:latin typeface="Aharoni" panose="02010803020104030203" pitchFamily="2" charset="-79"/>
                <a:cs typeface="Aharoni" panose="02010803020104030203" pitchFamily="2" charset="-79"/>
              </a:rPr>
              <a:t>Representing Large-Scale Renewable Developers before ORES</a:t>
            </a:r>
          </a:p>
        </p:txBody>
      </p:sp>
      <p:sp>
        <p:nvSpPr>
          <p:cNvPr id="6" name="TextBox 5">
            <a:extLst>
              <a:ext uri="{FF2B5EF4-FFF2-40B4-BE49-F238E27FC236}">
                <a16:creationId xmlns:a16="http://schemas.microsoft.com/office/drawing/2014/main" id="{0D5CD567-505C-41A4-8CF9-32798211556A}"/>
              </a:ext>
            </a:extLst>
          </p:cNvPr>
          <p:cNvSpPr txBox="1"/>
          <p:nvPr/>
        </p:nvSpPr>
        <p:spPr>
          <a:xfrm>
            <a:off x="8175676" y="1789702"/>
            <a:ext cx="3439247" cy="2308324"/>
          </a:xfrm>
          <a:prstGeom prst="rect">
            <a:avLst/>
          </a:prstGeom>
          <a:blipFill>
            <a:blip r:embed="rId2"/>
            <a:tile tx="0" ty="0" sx="100000" sy="100000" flip="none" algn="tl"/>
          </a:blipFill>
          <a:ln w="28575">
            <a:solidFill>
              <a:schemeClr val="tx1"/>
            </a:solidFill>
          </a:ln>
        </p:spPr>
        <p:txBody>
          <a:bodyPr wrap="square" rtlCol="0">
            <a:spAutoFit/>
          </a:bodyPr>
          <a:lstStyle/>
          <a:p>
            <a:pPr algn="r"/>
            <a:r>
              <a:rPr lang="en-US" sz="1600" b="1" dirty="0">
                <a:solidFill>
                  <a:schemeClr val="tx2">
                    <a:lumMod val="50000"/>
                  </a:schemeClr>
                </a:solidFill>
              </a:rPr>
              <a:t>Laura Bomyea Darling, Esq.</a:t>
            </a:r>
          </a:p>
          <a:p>
            <a:pPr algn="r"/>
            <a:r>
              <a:rPr lang="en-US" sz="1600" b="1" dirty="0">
                <a:solidFill>
                  <a:schemeClr val="tx2">
                    <a:lumMod val="50000"/>
                  </a:schemeClr>
                </a:solidFill>
              </a:rPr>
              <a:t>Partner</a:t>
            </a:r>
          </a:p>
          <a:p>
            <a:pPr algn="r"/>
            <a:r>
              <a:rPr lang="en-US" sz="1600" b="1" dirty="0">
                <a:solidFill>
                  <a:schemeClr val="tx2">
                    <a:lumMod val="50000"/>
                  </a:schemeClr>
                </a:solidFill>
              </a:rPr>
              <a:t>Young </a:t>
            </a:r>
            <a:r>
              <a:rPr lang="en-US" sz="1600" b="1" dirty="0">
                <a:solidFill>
                  <a:srgbClr val="FFC000"/>
                </a:solidFill>
              </a:rPr>
              <a:t>/</a:t>
            </a:r>
            <a:r>
              <a:rPr lang="en-US" sz="1600" b="1" dirty="0">
                <a:solidFill>
                  <a:schemeClr val="tx2">
                    <a:lumMod val="50000"/>
                  </a:schemeClr>
                </a:solidFill>
              </a:rPr>
              <a:t> Sommer </a:t>
            </a:r>
            <a:r>
              <a:rPr lang="en-US" sz="1600" b="1" cap="small" dirty="0">
                <a:solidFill>
                  <a:schemeClr val="tx2">
                    <a:lumMod val="50000"/>
                  </a:schemeClr>
                </a:solidFill>
              </a:rPr>
              <a:t>llc</a:t>
            </a:r>
            <a:endParaRPr lang="en-US" sz="1600" b="1" dirty="0">
              <a:solidFill>
                <a:schemeClr val="tx2">
                  <a:lumMod val="50000"/>
                </a:schemeClr>
              </a:solidFill>
            </a:endParaRPr>
          </a:p>
          <a:p>
            <a:pPr algn="r"/>
            <a:r>
              <a:rPr lang="en-US" sz="1600" b="1" dirty="0">
                <a:solidFill>
                  <a:schemeClr val="tx2">
                    <a:lumMod val="50000"/>
                  </a:schemeClr>
                </a:solidFill>
              </a:rPr>
              <a:t>ATTORNEYS AT LAW</a:t>
            </a:r>
          </a:p>
          <a:p>
            <a:pPr algn="r"/>
            <a:r>
              <a:rPr lang="en-US" sz="1600" b="1" dirty="0">
                <a:solidFill>
                  <a:schemeClr val="tx2">
                    <a:lumMod val="50000"/>
                  </a:schemeClr>
                </a:solidFill>
              </a:rPr>
              <a:t>Executive Woods </a:t>
            </a:r>
          </a:p>
          <a:p>
            <a:pPr algn="r"/>
            <a:r>
              <a:rPr lang="en-US" sz="1600" b="1" dirty="0">
                <a:solidFill>
                  <a:schemeClr val="tx2">
                    <a:lumMod val="50000"/>
                  </a:schemeClr>
                </a:solidFill>
              </a:rPr>
              <a:t>Five Palisades Drive </a:t>
            </a:r>
          </a:p>
          <a:p>
            <a:pPr algn="r"/>
            <a:r>
              <a:rPr lang="en-US" sz="1600" b="1" dirty="0">
                <a:solidFill>
                  <a:schemeClr val="tx2">
                    <a:lumMod val="50000"/>
                  </a:schemeClr>
                </a:solidFill>
              </a:rPr>
              <a:t>Albany, NY 12205</a:t>
            </a:r>
          </a:p>
          <a:p>
            <a:pPr algn="r"/>
            <a:r>
              <a:rPr lang="en-US" sz="1600" b="1" u="sng" dirty="0">
                <a:hlinkClick r:id="rId3"/>
              </a:rPr>
              <a:t>ldarling@youngsommer.com</a:t>
            </a:r>
            <a:endParaRPr lang="en-US" sz="1600" b="1" dirty="0"/>
          </a:p>
          <a:p>
            <a:pPr algn="r"/>
            <a:r>
              <a:rPr lang="en-US" sz="1600" b="1" u="sng" dirty="0">
                <a:hlinkClick r:id="rId4"/>
              </a:rPr>
              <a:t>www.youngsommer.com</a:t>
            </a:r>
            <a:endParaRPr lang="en-US" sz="1600" b="1" dirty="0"/>
          </a:p>
        </p:txBody>
      </p:sp>
      <p:sp>
        <p:nvSpPr>
          <p:cNvPr id="10" name="TextBox 9">
            <a:extLst>
              <a:ext uri="{FF2B5EF4-FFF2-40B4-BE49-F238E27FC236}">
                <a16:creationId xmlns:a16="http://schemas.microsoft.com/office/drawing/2014/main" id="{1839E559-5311-B455-279F-3AF60CB11433}"/>
              </a:ext>
            </a:extLst>
          </p:cNvPr>
          <p:cNvSpPr txBox="1"/>
          <p:nvPr/>
        </p:nvSpPr>
        <p:spPr>
          <a:xfrm>
            <a:off x="8074152" y="4308394"/>
            <a:ext cx="3794760" cy="1169551"/>
          </a:xfrm>
          <a:prstGeom prst="rect">
            <a:avLst/>
          </a:prstGeom>
          <a:blipFill>
            <a:blip r:embed="rId2"/>
            <a:tile tx="0" ty="0" sx="100000" sy="100000" flip="none" algn="tl"/>
          </a:blipFill>
          <a:ln w="28575">
            <a:solidFill>
              <a:schemeClr val="tx1"/>
            </a:solidFill>
          </a:ln>
        </p:spPr>
        <p:txBody>
          <a:bodyPr wrap="square" rtlCol="0">
            <a:spAutoFit/>
          </a:bodyPr>
          <a:lstStyle/>
          <a:p>
            <a:pPr algn="r"/>
            <a:r>
              <a:rPr lang="en-US" sz="1400" b="1" dirty="0"/>
              <a:t>New York State Bar Association Environmental &amp; Energy Law Section </a:t>
            </a:r>
          </a:p>
          <a:p>
            <a:pPr algn="r"/>
            <a:r>
              <a:rPr lang="en-US" sz="1400" b="1" dirty="0"/>
              <a:t>Hot Topics in Siting Renewable Energy Facilities In New York</a:t>
            </a:r>
            <a:endParaRPr lang="en-US" sz="1400" b="1" dirty="0">
              <a:solidFill>
                <a:schemeClr val="tx2">
                  <a:lumMod val="50000"/>
                </a:schemeClr>
              </a:solidFill>
            </a:endParaRPr>
          </a:p>
          <a:p>
            <a:pPr algn="r"/>
            <a:r>
              <a:rPr lang="en-US" sz="1400" b="1" dirty="0">
                <a:solidFill>
                  <a:schemeClr val="tx2">
                    <a:lumMod val="50000"/>
                  </a:schemeClr>
                </a:solidFill>
              </a:rPr>
              <a:t>March 5, 2025</a:t>
            </a:r>
            <a:endParaRPr lang="en-US" sz="1400" b="1" dirty="0"/>
          </a:p>
        </p:txBody>
      </p:sp>
      <p:pic>
        <p:nvPicPr>
          <p:cNvPr id="4" name="Picture 3" descr="Aerial view of a landscape&#10;&#10;AI-generated content may be incorrect.">
            <a:extLst>
              <a:ext uri="{FF2B5EF4-FFF2-40B4-BE49-F238E27FC236}">
                <a16:creationId xmlns:a16="http://schemas.microsoft.com/office/drawing/2014/main" id="{8F1929CD-413E-66D7-4BA1-76C5BABBADBF}"/>
              </a:ext>
            </a:extLst>
          </p:cNvPr>
          <p:cNvPicPr>
            <a:picLocks noChangeAspect="1"/>
          </p:cNvPicPr>
          <p:nvPr/>
        </p:nvPicPr>
        <p:blipFill>
          <a:blip r:embed="rId5">
            <a:extLst>
              <a:ext uri="{28A0092B-C50C-407E-A947-70E740481C1C}">
                <a14:useLocalDpi xmlns:a14="http://schemas.microsoft.com/office/drawing/2010/main" val="0"/>
              </a:ext>
            </a:extLst>
          </a:blip>
          <a:srcRect l="-545" t="23530" r="501" b="4968"/>
          <a:stretch/>
        </p:blipFill>
        <p:spPr>
          <a:xfrm>
            <a:off x="2393576" y="1345335"/>
            <a:ext cx="5145741" cy="4903695"/>
          </a:xfrm>
          <a:prstGeom prst="rect">
            <a:avLst/>
          </a:prstGeom>
        </p:spPr>
      </p:pic>
      <p:pic>
        <p:nvPicPr>
          <p:cNvPr id="8" name="Picture 7">
            <a:extLst>
              <a:ext uri="{FF2B5EF4-FFF2-40B4-BE49-F238E27FC236}">
                <a16:creationId xmlns:a16="http://schemas.microsoft.com/office/drawing/2014/main" id="{7B655910-E386-AAB4-BAF5-31EC8BFCD2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0905" y="5934534"/>
            <a:ext cx="8059956" cy="923466"/>
          </a:xfrm>
          <a:prstGeom prst="rect">
            <a:avLst/>
          </a:prstGeom>
        </p:spPr>
      </p:pic>
    </p:spTree>
    <p:extLst>
      <p:ext uri="{BB962C8B-B14F-4D97-AF65-F5344CB8AC3E}">
        <p14:creationId xmlns:p14="http://schemas.microsoft.com/office/powerpoint/2010/main" val="251649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17" y="-786"/>
            <a:ext cx="2989516" cy="6854040"/>
            <a:chOff x="6627813" y="194833"/>
            <a:chExt cx="1952625" cy="5678918"/>
          </a:xfrm>
          <a:solidFill>
            <a:schemeClr val="bg2">
              <a:alpha val="80000"/>
            </a:schemeClr>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8EB2934C-74C0-2EF3-EE49-C2202963467C}"/>
              </a:ext>
            </a:extLst>
          </p:cNvPr>
          <p:cNvSpPr>
            <a:spLocks noGrp="1"/>
          </p:cNvSpPr>
          <p:nvPr>
            <p:ph type="title"/>
          </p:nvPr>
        </p:nvSpPr>
        <p:spPr>
          <a:xfrm>
            <a:off x="1217056" y="1093380"/>
            <a:ext cx="3068182" cy="4671240"/>
          </a:xfrm>
        </p:spPr>
        <p:txBody>
          <a:bodyPr anchor="ctr">
            <a:normAutofit/>
          </a:bodyPr>
          <a:lstStyle/>
          <a:p>
            <a:pPr algn="r"/>
            <a:r>
              <a:rPr lang="en-US" dirty="0"/>
              <a:t>New York’s “One Stop” Permitting Regimes</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C4AF43-D58E-29D3-F734-BD6ECCB99971}"/>
              </a:ext>
            </a:extLst>
          </p:cNvPr>
          <p:cNvSpPr>
            <a:spLocks noGrp="1"/>
          </p:cNvSpPr>
          <p:nvPr>
            <p:ph idx="1"/>
          </p:nvPr>
        </p:nvSpPr>
        <p:spPr>
          <a:xfrm>
            <a:off x="5285509" y="1093380"/>
            <a:ext cx="6219103" cy="4679250"/>
          </a:xfrm>
        </p:spPr>
        <p:txBody>
          <a:bodyPr anchor="ctr">
            <a:normAutofit/>
          </a:bodyPr>
          <a:lstStyle/>
          <a:p>
            <a:r>
              <a:rPr lang="en-US" dirty="0"/>
              <a:t>Generating Facilities</a:t>
            </a:r>
          </a:p>
          <a:p>
            <a:pPr lvl="1"/>
            <a:r>
              <a:rPr lang="en-US" dirty="0"/>
              <a:t>PSL Article VIII (1972-79; reenacted 1978-89)</a:t>
            </a:r>
          </a:p>
          <a:p>
            <a:pPr lvl="1"/>
            <a:r>
              <a:rPr lang="en-US" dirty="0"/>
              <a:t>PSL Article X (1992-2002)</a:t>
            </a:r>
          </a:p>
          <a:p>
            <a:pPr lvl="1"/>
            <a:r>
              <a:rPr lang="en-US" dirty="0"/>
              <a:t>Local Permitting (2002-2012)</a:t>
            </a:r>
          </a:p>
          <a:p>
            <a:pPr lvl="1"/>
            <a:r>
              <a:rPr lang="en-US" dirty="0"/>
              <a:t>PSL Article 10 (2012-2021)</a:t>
            </a:r>
          </a:p>
          <a:p>
            <a:pPr lvl="1"/>
            <a:r>
              <a:rPr lang="en-US" dirty="0"/>
              <a:t>NY Executive Law Section 94-c (2021-2025)</a:t>
            </a:r>
          </a:p>
          <a:p>
            <a:pPr lvl="1"/>
            <a:r>
              <a:rPr lang="en-US" dirty="0"/>
              <a:t>PSL Article VIII (2025-Present)</a:t>
            </a:r>
          </a:p>
          <a:p>
            <a:r>
              <a:rPr lang="en-US" dirty="0"/>
              <a:t>Transmission Facilities</a:t>
            </a:r>
          </a:p>
          <a:p>
            <a:pPr lvl="1"/>
            <a:r>
              <a:rPr lang="en-US" dirty="0"/>
              <a:t>PSL Article VII (1970-Present*)(*gas only, eff. 2025)</a:t>
            </a:r>
          </a:p>
          <a:p>
            <a:pPr lvl="1"/>
            <a:r>
              <a:rPr lang="en-US" dirty="0"/>
              <a:t>PSL Article VIII (Beginning mid-2025)(electric only)</a:t>
            </a:r>
          </a:p>
        </p:txBody>
      </p:sp>
    </p:spTree>
    <p:extLst>
      <p:ext uri="{BB962C8B-B14F-4D97-AF65-F5344CB8AC3E}">
        <p14:creationId xmlns:p14="http://schemas.microsoft.com/office/powerpoint/2010/main" val="42036114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8019-BBBE-318D-3E3A-CAB522CFE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BCC9D-CBAC-8F4C-A19C-A092653CF4CB}"/>
              </a:ext>
            </a:extLst>
          </p:cNvPr>
          <p:cNvSpPr>
            <a:spLocks noGrp="1"/>
          </p:cNvSpPr>
          <p:nvPr>
            <p:ph type="title"/>
          </p:nvPr>
        </p:nvSpPr>
        <p:spPr/>
        <p:txBody>
          <a:bodyPr/>
          <a:lstStyle/>
          <a:p>
            <a:r>
              <a:rPr lang="en-US" dirty="0"/>
              <a:t>Why Have “One Stop” Permitting?</a:t>
            </a:r>
          </a:p>
        </p:txBody>
      </p:sp>
      <p:sp>
        <p:nvSpPr>
          <p:cNvPr id="5" name="TextBox 4">
            <a:extLst>
              <a:ext uri="{FF2B5EF4-FFF2-40B4-BE49-F238E27FC236}">
                <a16:creationId xmlns:a16="http://schemas.microsoft.com/office/drawing/2014/main" id="{00F96BD7-F9F6-20FB-9089-DD6EEC14C67D}"/>
              </a:ext>
            </a:extLst>
          </p:cNvPr>
          <p:cNvSpPr txBox="1"/>
          <p:nvPr/>
        </p:nvSpPr>
        <p:spPr>
          <a:xfrm>
            <a:off x="2591068" y="1559858"/>
            <a:ext cx="9018494" cy="1477328"/>
          </a:xfrm>
          <a:prstGeom prst="rect">
            <a:avLst/>
          </a:prstGeom>
          <a:noFill/>
        </p:spPr>
        <p:txBody>
          <a:bodyPr wrap="square" rtlCol="0">
            <a:spAutoFit/>
          </a:bodyPr>
          <a:lstStyle/>
          <a:p>
            <a:pPr algn="just"/>
            <a:r>
              <a:rPr lang="en-US" dirty="0"/>
              <a:t>In his memorandum on the 1972 enactment of Article VIII, 7 Governor Nelson Rockefeller emphasized the need for a centralized permitting process to "</a:t>
            </a:r>
            <a:r>
              <a:rPr lang="en-US" b="1" dirty="0">
                <a:solidFill>
                  <a:srgbClr val="E78712"/>
                </a:solidFill>
              </a:rPr>
              <a:t>replace the current uncoordinated welter of approvals, procedures and agencies that have virtually paralyzed the construction of needed new power plants</a:t>
            </a:r>
            <a:r>
              <a:rPr lang="en-US" dirty="0"/>
              <a:t>." </a:t>
            </a:r>
            <a:r>
              <a:rPr lang="en-US" dirty="0" err="1"/>
              <a:t>McKinneys</a:t>
            </a:r>
            <a:r>
              <a:rPr lang="en-US" dirty="0"/>
              <a:t>' 1972 Session Laws of NY, at 3391.</a:t>
            </a:r>
            <a:endParaRPr lang="en-US" sz="2000" dirty="0"/>
          </a:p>
        </p:txBody>
      </p:sp>
      <p:sp>
        <p:nvSpPr>
          <p:cNvPr id="6" name="Content Placeholder 5">
            <a:extLst>
              <a:ext uri="{FF2B5EF4-FFF2-40B4-BE49-F238E27FC236}">
                <a16:creationId xmlns:a16="http://schemas.microsoft.com/office/drawing/2014/main" id="{F5CFDCBD-F94E-5A50-8B4E-C1AE65128A19}"/>
              </a:ext>
            </a:extLst>
          </p:cNvPr>
          <p:cNvSpPr>
            <a:spLocks noGrp="1"/>
          </p:cNvSpPr>
          <p:nvPr>
            <p:ph idx="1"/>
          </p:nvPr>
        </p:nvSpPr>
        <p:spPr>
          <a:xfrm>
            <a:off x="2591068" y="3429000"/>
            <a:ext cx="8915400" cy="2904566"/>
          </a:xfrm>
        </p:spPr>
        <p:txBody>
          <a:bodyPr>
            <a:normAutofit/>
          </a:bodyPr>
          <a:lstStyle/>
          <a:p>
            <a:pPr marL="0" indent="0" algn="just">
              <a:buNone/>
            </a:pPr>
            <a:r>
              <a:rPr lang="en-US" dirty="0"/>
              <a:t>The centralized siting process available through Article VIII and its predecessor statutes provides a "</a:t>
            </a:r>
            <a:r>
              <a:rPr lang="en-US" b="1" dirty="0">
                <a:solidFill>
                  <a:srgbClr val="647252"/>
                </a:solidFill>
              </a:rPr>
              <a:t>single forum to resolve and balance interests and objections</a:t>
            </a:r>
            <a:r>
              <a:rPr lang="en-US" dirty="0"/>
              <a:t>, and to foreclose single issue </a:t>
            </a:r>
            <a:r>
              <a:rPr lang="en-US" dirty="0" err="1"/>
              <a:t>objectants</a:t>
            </a:r>
            <a:r>
              <a:rPr lang="en-US" dirty="0"/>
              <a:t>, including local governments, which in the spirit of NIMBY (Not In My Back Yard) often act to prevent adequate power supplies to be available for the citizens of the State or force power plants to be located where they may incur unnecessary additional costs to the rate paying public or present a more adverse environmental impact rather than at locations where the externalized costs of such plants may be properly balanced." </a:t>
            </a:r>
            <a:r>
              <a:rPr lang="en-US" i="1" dirty="0"/>
              <a:t>Nash Metalware Co., Inc. v. Council of City of New York</a:t>
            </a:r>
            <a:r>
              <a:rPr lang="en-US" dirty="0"/>
              <a:t>, 14 Misc.3d 1221(A), 25 (NY Sup., NY County 2006).</a:t>
            </a:r>
          </a:p>
        </p:txBody>
      </p:sp>
    </p:spTree>
    <p:extLst>
      <p:ext uri="{BB962C8B-B14F-4D97-AF65-F5344CB8AC3E}">
        <p14:creationId xmlns:p14="http://schemas.microsoft.com/office/powerpoint/2010/main" val="384977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6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6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6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7" name="Group 6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7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7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7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81" name="Rectangle 8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85" name="Rectangle 84">
            <a:extLst>
              <a:ext uri="{FF2B5EF4-FFF2-40B4-BE49-F238E27FC236}">
                <a16:creationId xmlns:a16="http://schemas.microsoft.com/office/drawing/2014/main" id="{1DEF7FFE-4D64-436F-AD94-4A93A062A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a:extLst>
              <a:ext uri="{FF2B5EF4-FFF2-40B4-BE49-F238E27FC236}">
                <a16:creationId xmlns:a16="http://schemas.microsoft.com/office/drawing/2014/main" id="{D4D9CC87-0E0B-4C62-BF07-D7891B462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F3ADB512-D9D1-45B6-AF23-DD988B0CB314}"/>
              </a:ext>
            </a:extLst>
          </p:cNvPr>
          <p:cNvPicPr>
            <a:picLocks noChangeAspect="1"/>
          </p:cNvPicPr>
          <p:nvPr/>
        </p:nvPicPr>
        <p:blipFill rotWithShape="1">
          <a:blip r:embed="rId2">
            <a:extLst>
              <a:ext uri="{28A0092B-C50C-407E-A947-70E740481C1C}">
                <a14:useLocalDpi xmlns:a14="http://schemas.microsoft.com/office/drawing/2010/main" val="0"/>
              </a:ext>
            </a:extLst>
          </a:blip>
          <a:srcRect l="15110" r="10816"/>
          <a:stretch/>
        </p:blipFill>
        <p:spPr>
          <a:xfrm>
            <a:off x="8229598" y="10"/>
            <a:ext cx="3962401" cy="6857990"/>
          </a:xfrm>
          <a:prstGeom prst="rect">
            <a:avLst/>
          </a:prstGeom>
        </p:spPr>
      </p:pic>
      <p:sp>
        <p:nvSpPr>
          <p:cNvPr id="89" name="Freeform 5">
            <a:extLst>
              <a:ext uri="{FF2B5EF4-FFF2-40B4-BE49-F238E27FC236}">
                <a16:creationId xmlns:a16="http://schemas.microsoft.com/office/drawing/2014/main" id="{B7D7AEBC-DEC4-4C87-9581-41DA4DBEE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9D4A6D06-10AC-F3CD-53B4-D3CAB0D69137}"/>
              </a:ext>
            </a:extLst>
          </p:cNvPr>
          <p:cNvSpPr txBox="1">
            <a:spLocks/>
          </p:cNvSpPr>
          <p:nvPr/>
        </p:nvSpPr>
        <p:spPr>
          <a:xfrm>
            <a:off x="541867" y="787400"/>
            <a:ext cx="7145866" cy="7789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200" dirty="0">
                <a:solidFill>
                  <a:srgbClr val="FEFFFF"/>
                </a:solidFill>
              </a:rPr>
              <a:t>NY’s Market-Driven Energy Policy </a:t>
            </a:r>
          </a:p>
        </p:txBody>
      </p:sp>
      <p:sp>
        <p:nvSpPr>
          <p:cNvPr id="6" name="Content Placeholder 2">
            <a:extLst>
              <a:ext uri="{FF2B5EF4-FFF2-40B4-BE49-F238E27FC236}">
                <a16:creationId xmlns:a16="http://schemas.microsoft.com/office/drawing/2014/main" id="{4DC6F71D-57BC-FE5D-5EFC-47283BC9D408}"/>
              </a:ext>
            </a:extLst>
          </p:cNvPr>
          <p:cNvSpPr txBox="1">
            <a:spLocks/>
          </p:cNvSpPr>
          <p:nvPr/>
        </p:nvSpPr>
        <p:spPr>
          <a:xfrm>
            <a:off x="541866" y="1761709"/>
            <a:ext cx="7145867" cy="500104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90000"/>
              </a:lnSpc>
            </a:pPr>
            <a:r>
              <a:rPr lang="en-US" sz="1500" dirty="0">
                <a:solidFill>
                  <a:srgbClr val="FEFFFF"/>
                </a:solidFill>
              </a:rPr>
              <a:t>NY’s Climate Leadership and Community Protection Act (CLCPA), Clean Energy Standard, and Reforming the Energy Vision (REV) initiatives have relied on NY’s aggressive renewable targets, NYSERDA REC procurement structures and other policy choices aimed at fostering a competitive market for renewables.</a:t>
            </a:r>
          </a:p>
          <a:p>
            <a:pPr>
              <a:lnSpc>
                <a:spcPct val="90000"/>
              </a:lnSpc>
            </a:pPr>
            <a:r>
              <a:rPr lang="en-US" sz="1500" dirty="0">
                <a:solidFill>
                  <a:srgbClr val="FEFFFF"/>
                </a:solidFill>
              </a:rPr>
              <a:t>Market participants face substantial uncertainty:</a:t>
            </a:r>
          </a:p>
          <a:p>
            <a:pPr lvl="1">
              <a:lnSpc>
                <a:spcPct val="90000"/>
              </a:lnSpc>
            </a:pPr>
            <a:r>
              <a:rPr lang="en-US" sz="1300" dirty="0">
                <a:solidFill>
                  <a:srgbClr val="FEFFFF"/>
                </a:solidFill>
              </a:rPr>
              <a:t>Tariffs</a:t>
            </a:r>
          </a:p>
          <a:p>
            <a:pPr lvl="1">
              <a:lnSpc>
                <a:spcPct val="90000"/>
              </a:lnSpc>
            </a:pPr>
            <a:r>
              <a:rPr lang="en-US" sz="1300" dirty="0">
                <a:solidFill>
                  <a:srgbClr val="FEFFFF"/>
                </a:solidFill>
              </a:rPr>
              <a:t>Federal Action/Inaction</a:t>
            </a:r>
          </a:p>
          <a:p>
            <a:pPr lvl="1">
              <a:lnSpc>
                <a:spcPct val="90000"/>
              </a:lnSpc>
            </a:pPr>
            <a:r>
              <a:rPr lang="en-US" sz="1300" dirty="0">
                <a:solidFill>
                  <a:srgbClr val="FEFFFF"/>
                </a:solidFill>
              </a:rPr>
              <a:t>Supply Chain Disruptions</a:t>
            </a:r>
          </a:p>
          <a:p>
            <a:pPr lvl="1">
              <a:lnSpc>
                <a:spcPct val="90000"/>
              </a:lnSpc>
            </a:pPr>
            <a:r>
              <a:rPr lang="en-US" sz="1300" dirty="0">
                <a:solidFill>
                  <a:srgbClr val="FEFFFF"/>
                </a:solidFill>
              </a:rPr>
              <a:t>Rising Costs</a:t>
            </a:r>
          </a:p>
          <a:p>
            <a:pPr>
              <a:lnSpc>
                <a:spcPct val="90000"/>
              </a:lnSpc>
            </a:pPr>
            <a:r>
              <a:rPr lang="en-US" sz="1500" dirty="0">
                <a:solidFill>
                  <a:srgbClr val="FEFFFF"/>
                </a:solidFill>
              </a:rPr>
              <a:t>Article 10 Projects</a:t>
            </a:r>
          </a:p>
          <a:p>
            <a:pPr lvl="1">
              <a:lnSpc>
                <a:spcPct val="90000"/>
              </a:lnSpc>
            </a:pPr>
            <a:r>
              <a:rPr lang="en-US" sz="1600" dirty="0">
                <a:solidFill>
                  <a:srgbClr val="FEFFFF"/>
                </a:solidFill>
              </a:rPr>
              <a:t>Permitted: 18 (2012-2021)</a:t>
            </a:r>
          </a:p>
          <a:p>
            <a:pPr lvl="1">
              <a:lnSpc>
                <a:spcPct val="90000"/>
              </a:lnSpc>
            </a:pPr>
            <a:r>
              <a:rPr lang="en-US" sz="1600" dirty="0">
                <a:solidFill>
                  <a:srgbClr val="FEFFFF"/>
                </a:solidFill>
              </a:rPr>
              <a:t>Built/Under Construction: 8 built (5 wind, 3 solar) / 2 Under construction (2 wind)</a:t>
            </a:r>
          </a:p>
          <a:p>
            <a:pPr lvl="1">
              <a:lnSpc>
                <a:spcPct val="90000"/>
              </a:lnSpc>
            </a:pPr>
            <a:r>
              <a:rPr lang="en-US" sz="1500" dirty="0">
                <a:solidFill>
                  <a:srgbClr val="FEFFFF"/>
                </a:solidFill>
              </a:rPr>
              <a:t>First renewable project built under A10, Cassadaga Wind, COD 2021</a:t>
            </a:r>
          </a:p>
          <a:p>
            <a:pPr>
              <a:lnSpc>
                <a:spcPct val="90000"/>
              </a:lnSpc>
            </a:pPr>
            <a:r>
              <a:rPr lang="en-US" sz="1500" dirty="0">
                <a:solidFill>
                  <a:srgbClr val="FEFFFF"/>
                </a:solidFill>
              </a:rPr>
              <a:t>ORES Projects </a:t>
            </a:r>
          </a:p>
          <a:p>
            <a:pPr lvl="1">
              <a:lnSpc>
                <a:spcPct val="90000"/>
              </a:lnSpc>
            </a:pPr>
            <a:r>
              <a:rPr lang="en-US" sz="1300" dirty="0">
                <a:solidFill>
                  <a:srgbClr val="FEFFFF"/>
                </a:solidFill>
              </a:rPr>
              <a:t>Permitted: 20 </a:t>
            </a:r>
          </a:p>
          <a:p>
            <a:pPr lvl="1">
              <a:lnSpc>
                <a:spcPct val="90000"/>
              </a:lnSpc>
            </a:pPr>
            <a:r>
              <a:rPr lang="en-US" sz="1300" dirty="0">
                <a:solidFill>
                  <a:srgbClr val="FEFFFF"/>
                </a:solidFill>
              </a:rPr>
              <a:t>Built/Under Construction: 1 Built / 1 Under Construction (both solar)</a:t>
            </a:r>
          </a:p>
          <a:p>
            <a:pPr lvl="1">
              <a:lnSpc>
                <a:spcPct val="90000"/>
              </a:lnSpc>
            </a:pPr>
            <a:r>
              <a:rPr lang="en-US" sz="1300" dirty="0">
                <a:solidFill>
                  <a:srgbClr val="FEFFFF"/>
                </a:solidFill>
              </a:rPr>
              <a:t>First renewable project under 94-c, Morris Ridge Solar Energy Center, COD 2024</a:t>
            </a:r>
          </a:p>
          <a:p>
            <a:pPr>
              <a:lnSpc>
                <a:spcPct val="90000"/>
              </a:lnSpc>
            </a:pPr>
            <a:r>
              <a:rPr lang="en-US" sz="1500" dirty="0">
                <a:solidFill>
                  <a:srgbClr val="FEFFFF"/>
                </a:solidFill>
              </a:rPr>
              <a:t>Renewable projects granted permits cannot translate to renewable projects constructed if projects are not financeable.</a:t>
            </a:r>
          </a:p>
        </p:txBody>
      </p:sp>
      <p:sp>
        <p:nvSpPr>
          <p:cNvPr id="7" name="TextBox 6">
            <a:extLst>
              <a:ext uri="{FF2B5EF4-FFF2-40B4-BE49-F238E27FC236}">
                <a16:creationId xmlns:a16="http://schemas.microsoft.com/office/drawing/2014/main" id="{3760404C-3576-455C-9070-7B8F3323A4F1}"/>
              </a:ext>
            </a:extLst>
          </p:cNvPr>
          <p:cNvSpPr txBox="1"/>
          <p:nvPr/>
        </p:nvSpPr>
        <p:spPr>
          <a:xfrm>
            <a:off x="541866" y="2032000"/>
            <a:ext cx="7145867" cy="3879222"/>
          </a:xfrm>
          <a:prstGeom prst="rect">
            <a:avLst/>
          </a:prstGeom>
        </p:spPr>
        <p:txBody>
          <a:bodyPr vert="horz" lIns="91440" tIns="45720" rIns="91440" bIns="45720" rtlCol="0">
            <a:normAutofit/>
          </a:bodyPr>
          <a:lstStyle/>
          <a:p>
            <a:pPr marL="342900" indent="-342900">
              <a:lnSpc>
                <a:spcPct val="90000"/>
              </a:lnSpc>
              <a:spcBef>
                <a:spcPts val="1000"/>
              </a:spcBef>
              <a:buClr>
                <a:schemeClr val="accent1"/>
              </a:buClr>
              <a:buFont typeface="Wingdings 3" charset="2"/>
              <a:buChar char=""/>
            </a:pPr>
            <a:endParaRPr lang="en-US" dirty="0">
              <a:solidFill>
                <a:srgbClr val="FEFFFF"/>
              </a:solidFill>
            </a:endParaRPr>
          </a:p>
          <a:p>
            <a:pPr>
              <a:lnSpc>
                <a:spcPct val="90000"/>
              </a:lnSpc>
              <a:spcBef>
                <a:spcPts val="1000"/>
              </a:spcBef>
              <a:buClr>
                <a:schemeClr val="accent1"/>
              </a:buClr>
            </a:pPr>
            <a:endParaRPr lang="en-US" dirty="0">
              <a:solidFill>
                <a:srgbClr val="FEFFFF"/>
              </a:solidFill>
            </a:endParaRPr>
          </a:p>
        </p:txBody>
      </p:sp>
    </p:spTree>
    <p:extLst>
      <p:ext uri="{BB962C8B-B14F-4D97-AF65-F5344CB8AC3E}">
        <p14:creationId xmlns:p14="http://schemas.microsoft.com/office/powerpoint/2010/main" val="269229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4390-2C5C-F26A-222A-0FB5DDEAD6EA}"/>
              </a:ext>
            </a:extLst>
          </p:cNvPr>
          <p:cNvSpPr>
            <a:spLocks noGrp="1"/>
          </p:cNvSpPr>
          <p:nvPr>
            <p:ph type="title"/>
          </p:nvPr>
        </p:nvSpPr>
        <p:spPr>
          <a:xfrm>
            <a:off x="1748118" y="144968"/>
            <a:ext cx="9756494" cy="1280890"/>
          </a:xfrm>
        </p:spPr>
        <p:txBody>
          <a:bodyPr/>
          <a:lstStyle/>
          <a:p>
            <a:r>
              <a:rPr lang="en-US" dirty="0"/>
              <a:t>ORES Permitting – Improvements and  Challenges</a:t>
            </a:r>
          </a:p>
        </p:txBody>
      </p:sp>
      <p:sp>
        <p:nvSpPr>
          <p:cNvPr id="3" name="Content Placeholder 2">
            <a:extLst>
              <a:ext uri="{FF2B5EF4-FFF2-40B4-BE49-F238E27FC236}">
                <a16:creationId xmlns:a16="http://schemas.microsoft.com/office/drawing/2014/main" id="{D9FD4150-A2F3-5445-6D00-C5AF8AC9C936}"/>
              </a:ext>
            </a:extLst>
          </p:cNvPr>
          <p:cNvSpPr>
            <a:spLocks noGrp="1"/>
          </p:cNvSpPr>
          <p:nvPr>
            <p:ph idx="1"/>
          </p:nvPr>
        </p:nvSpPr>
        <p:spPr>
          <a:xfrm>
            <a:off x="2589212" y="1326777"/>
            <a:ext cx="8915400" cy="4584446"/>
          </a:xfrm>
        </p:spPr>
        <p:txBody>
          <a:bodyPr/>
          <a:lstStyle/>
          <a:p>
            <a:pPr>
              <a:lnSpc>
                <a:spcPct val="90000"/>
              </a:lnSpc>
            </a:pPr>
            <a:r>
              <a:rPr lang="en-US" sz="1800" dirty="0"/>
              <a:t>Uniform Standards and Conditions (USCs) </a:t>
            </a:r>
          </a:p>
          <a:p>
            <a:pPr>
              <a:lnSpc>
                <a:spcPct val="90000"/>
              </a:lnSpc>
            </a:pPr>
            <a:r>
              <a:rPr lang="en-US" sz="1800" dirty="0"/>
              <a:t>Substantive and Significant Standard for Adjudicable Issues</a:t>
            </a:r>
          </a:p>
          <a:p>
            <a:pPr marL="0" indent="0">
              <a:lnSpc>
                <a:spcPct val="90000"/>
              </a:lnSpc>
              <a:buNone/>
            </a:pPr>
            <a:endParaRPr lang="en-US" sz="1800" dirty="0"/>
          </a:p>
          <a:p>
            <a:pPr>
              <a:lnSpc>
                <a:spcPct val="90000"/>
              </a:lnSpc>
            </a:pPr>
            <a:r>
              <a:rPr lang="en-US" sz="1800" dirty="0"/>
              <a:t>Process/Procedural Milestones (Completeness determinations, etc.)</a:t>
            </a:r>
          </a:p>
          <a:p>
            <a:pPr marL="0" indent="0">
              <a:lnSpc>
                <a:spcPct val="90000"/>
              </a:lnSpc>
              <a:buNone/>
            </a:pPr>
            <a:endParaRPr lang="en-US" sz="1800" dirty="0"/>
          </a:p>
          <a:p>
            <a:pPr>
              <a:lnSpc>
                <a:spcPct val="90000"/>
              </a:lnSpc>
            </a:pPr>
            <a:r>
              <a:rPr lang="en-US" sz="1800" dirty="0"/>
              <a:t>Local Law Approach</a:t>
            </a:r>
          </a:p>
          <a:p>
            <a:pPr>
              <a:lnSpc>
                <a:spcPct val="90000"/>
              </a:lnSpc>
            </a:pPr>
            <a:r>
              <a:rPr lang="en-US" sz="1800" dirty="0"/>
              <a:t>Mitigation Requirements</a:t>
            </a:r>
          </a:p>
          <a:p>
            <a:pPr>
              <a:lnSpc>
                <a:spcPct val="90000"/>
              </a:lnSpc>
            </a:pPr>
            <a:r>
              <a:rPr lang="en-US" sz="1800" dirty="0"/>
              <a:t>New/Changing Interpretations</a:t>
            </a:r>
          </a:p>
          <a:p>
            <a:pPr>
              <a:lnSpc>
                <a:spcPct val="90000"/>
              </a:lnSpc>
            </a:pPr>
            <a:endParaRPr lang="en-US" sz="1800" dirty="0"/>
          </a:p>
          <a:p>
            <a:pPr>
              <a:lnSpc>
                <a:spcPct val="90000"/>
              </a:lnSpc>
            </a:pPr>
            <a:endParaRPr lang="en-US" sz="1800" dirty="0"/>
          </a:p>
        </p:txBody>
      </p:sp>
      <p:pic>
        <p:nvPicPr>
          <p:cNvPr id="4" name="Picture 3">
            <a:extLst>
              <a:ext uri="{FF2B5EF4-FFF2-40B4-BE49-F238E27FC236}">
                <a16:creationId xmlns:a16="http://schemas.microsoft.com/office/drawing/2014/main" id="{38262158-104E-3E7D-249C-79B27E07B2C4}"/>
              </a:ext>
            </a:extLst>
          </p:cNvPr>
          <p:cNvPicPr>
            <a:picLocks noChangeAspect="1"/>
          </p:cNvPicPr>
          <p:nvPr/>
        </p:nvPicPr>
        <p:blipFill>
          <a:blip r:embed="rId2"/>
          <a:stretch>
            <a:fillRect/>
          </a:stretch>
        </p:blipFill>
        <p:spPr>
          <a:xfrm>
            <a:off x="3711744" y="4355759"/>
            <a:ext cx="8199422" cy="2350928"/>
          </a:xfrm>
          <a:prstGeom prst="rect">
            <a:avLst/>
          </a:prstGeom>
        </p:spPr>
      </p:pic>
    </p:spTree>
    <p:extLst>
      <p:ext uri="{BB962C8B-B14F-4D97-AF65-F5344CB8AC3E}">
        <p14:creationId xmlns:p14="http://schemas.microsoft.com/office/powerpoint/2010/main" val="39457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17" y="-786"/>
            <a:ext cx="2989516" cy="6854040"/>
            <a:chOff x="6627813" y="194833"/>
            <a:chExt cx="1952625" cy="5678918"/>
          </a:xfrm>
          <a:solidFill>
            <a:schemeClr val="bg2">
              <a:alpha val="80000"/>
            </a:schemeClr>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C0825D36-8B24-4873-8B9C-1672971FD425}"/>
              </a:ext>
            </a:extLst>
          </p:cNvPr>
          <p:cNvSpPr>
            <a:spLocks noGrp="1"/>
          </p:cNvSpPr>
          <p:nvPr>
            <p:ph type="title"/>
          </p:nvPr>
        </p:nvSpPr>
        <p:spPr>
          <a:xfrm>
            <a:off x="1217056" y="1093380"/>
            <a:ext cx="3068182" cy="4671240"/>
          </a:xfrm>
        </p:spPr>
        <p:txBody>
          <a:bodyPr anchor="ctr">
            <a:normAutofit/>
          </a:bodyPr>
          <a:lstStyle/>
          <a:p>
            <a:pPr algn="r"/>
            <a:r>
              <a:rPr lang="en-US" dirty="0"/>
              <a:t>Article VIII Pending Changes</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2BEB7-5155-4C7B-A88C-54351D21720E}"/>
              </a:ext>
            </a:extLst>
          </p:cNvPr>
          <p:cNvSpPr>
            <a:spLocks noGrp="1"/>
          </p:cNvSpPr>
          <p:nvPr>
            <p:ph idx="1"/>
          </p:nvPr>
        </p:nvSpPr>
        <p:spPr>
          <a:xfrm>
            <a:off x="5285509" y="1093380"/>
            <a:ext cx="6219103" cy="5229142"/>
          </a:xfrm>
        </p:spPr>
        <p:txBody>
          <a:bodyPr anchor="ctr">
            <a:normAutofit lnSpcReduction="10000"/>
          </a:bodyPr>
          <a:lstStyle/>
          <a:p>
            <a:r>
              <a:rPr lang="en-US" dirty="0"/>
              <a:t>Permit Expiration</a:t>
            </a:r>
          </a:p>
          <a:p>
            <a:pPr lvl="1"/>
            <a:r>
              <a:rPr lang="en-US" dirty="0"/>
              <a:t>Section 1101-3.1(</a:t>
            </a:r>
            <a:r>
              <a:rPr lang="en-US" dirty="0" err="1"/>
              <a:t>i</a:t>
            </a:r>
            <a:r>
              <a:rPr lang="en-US" dirty="0"/>
              <a:t>): “The Siting Permit will automatically expire if the facility does not achieve commencement of commercial operation within </a:t>
            </a:r>
            <a:r>
              <a:rPr lang="en-US" b="1" u="sng" dirty="0"/>
              <a:t>three (3)</a:t>
            </a:r>
            <a:r>
              <a:rPr lang="en-US" dirty="0"/>
              <a:t> years from the date of issuance.” [emphasis added]</a:t>
            </a:r>
          </a:p>
          <a:p>
            <a:r>
              <a:rPr lang="en-US" dirty="0"/>
              <a:t>New Pre-Application Requirements and Timelines</a:t>
            </a:r>
          </a:p>
          <a:p>
            <a:pPr lvl="1"/>
            <a:r>
              <a:rPr lang="en-US" dirty="0"/>
              <a:t>New consultation requirements</a:t>
            </a:r>
          </a:p>
          <a:p>
            <a:pPr lvl="1"/>
            <a:r>
              <a:rPr lang="en-US" dirty="0"/>
              <a:t>New restrictions on timing between completion of pre-application activities and filing of Application– expected to lengthen pre-application process by 4-6 months</a:t>
            </a:r>
          </a:p>
          <a:p>
            <a:r>
              <a:rPr lang="en-US" dirty="0"/>
              <a:t>New noise study and visual mitigation maintenance requirements</a:t>
            </a:r>
          </a:p>
          <a:p>
            <a:r>
              <a:rPr lang="en-US" dirty="0"/>
              <a:t>Improvements to compliance process</a:t>
            </a:r>
          </a:p>
          <a:p>
            <a:r>
              <a:rPr lang="en-US" dirty="0"/>
              <a:t>Unclear how changes will apply to Projects at various stages of prior process</a:t>
            </a:r>
          </a:p>
          <a:p>
            <a:endParaRPr lang="en-US" dirty="0"/>
          </a:p>
          <a:p>
            <a:endParaRPr lang="en-US" dirty="0"/>
          </a:p>
        </p:txBody>
      </p:sp>
    </p:spTree>
    <p:extLst>
      <p:ext uri="{BB962C8B-B14F-4D97-AF65-F5344CB8AC3E}">
        <p14:creationId xmlns:p14="http://schemas.microsoft.com/office/powerpoint/2010/main" val="294348694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4"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825D36-8B24-4873-8B9C-1672971FD425}"/>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Contact Information	</a:t>
            </a:r>
          </a:p>
        </p:txBody>
      </p:sp>
      <p:sp>
        <p:nvSpPr>
          <p:cNvPr id="45"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07844A3C-F1B4-AE9C-CB5E-3223A35C1C11}"/>
              </a:ext>
            </a:extLst>
          </p:cNvPr>
          <p:cNvSpPr txBox="1"/>
          <p:nvPr/>
        </p:nvSpPr>
        <p:spPr>
          <a:xfrm>
            <a:off x="6477001" y="2283066"/>
            <a:ext cx="3658490" cy="2369880"/>
          </a:xfrm>
          <a:prstGeom prst="rect">
            <a:avLst/>
          </a:prstGeom>
          <a:blipFill>
            <a:blip r:embed="rId2"/>
            <a:tile tx="0" ty="0" sx="100000" sy="100000" flip="none" algn="tl"/>
          </a:blipFill>
          <a:ln w="28575">
            <a:solidFill>
              <a:schemeClr val="tx1"/>
            </a:solidFill>
          </a:ln>
        </p:spPr>
        <p:txBody>
          <a:bodyPr wrap="square" rtlCol="0">
            <a:spAutoFit/>
          </a:bodyPr>
          <a:lstStyle/>
          <a:p>
            <a:pPr algn="r"/>
            <a:r>
              <a:rPr lang="en-US" b="1" dirty="0">
                <a:solidFill>
                  <a:schemeClr val="tx2">
                    <a:lumMod val="50000"/>
                  </a:schemeClr>
                </a:solidFill>
              </a:rPr>
              <a:t>Laura Bomyea Darling, Esq.</a:t>
            </a:r>
          </a:p>
          <a:p>
            <a:pPr algn="r"/>
            <a:r>
              <a:rPr lang="en-US" b="1" dirty="0">
                <a:solidFill>
                  <a:schemeClr val="tx2">
                    <a:lumMod val="50000"/>
                  </a:schemeClr>
                </a:solidFill>
              </a:rPr>
              <a:t>Partner</a:t>
            </a:r>
          </a:p>
          <a:p>
            <a:pPr algn="r"/>
            <a:r>
              <a:rPr lang="en-US" sz="1600" b="1" dirty="0">
                <a:solidFill>
                  <a:schemeClr val="tx2">
                    <a:lumMod val="50000"/>
                  </a:schemeClr>
                </a:solidFill>
              </a:rPr>
              <a:t>Young </a:t>
            </a:r>
            <a:r>
              <a:rPr lang="en-US" sz="1600" b="1" dirty="0">
                <a:solidFill>
                  <a:srgbClr val="FFC000"/>
                </a:solidFill>
              </a:rPr>
              <a:t>/</a:t>
            </a:r>
            <a:r>
              <a:rPr lang="en-US" sz="1600" b="1" dirty="0">
                <a:solidFill>
                  <a:schemeClr val="tx2">
                    <a:lumMod val="50000"/>
                  </a:schemeClr>
                </a:solidFill>
              </a:rPr>
              <a:t> Sommer </a:t>
            </a:r>
            <a:r>
              <a:rPr lang="en-US" sz="1600" b="1" cap="small" dirty="0">
                <a:solidFill>
                  <a:schemeClr val="tx2">
                    <a:lumMod val="50000"/>
                  </a:schemeClr>
                </a:solidFill>
              </a:rPr>
              <a:t>llc</a:t>
            </a:r>
            <a:endParaRPr lang="en-US" sz="1600" b="1" dirty="0">
              <a:solidFill>
                <a:schemeClr val="tx2">
                  <a:lumMod val="50000"/>
                </a:schemeClr>
              </a:solidFill>
            </a:endParaRPr>
          </a:p>
          <a:p>
            <a:pPr algn="r"/>
            <a:r>
              <a:rPr lang="en-US" sz="1600" b="1" dirty="0">
                <a:solidFill>
                  <a:schemeClr val="tx2">
                    <a:lumMod val="50000"/>
                  </a:schemeClr>
                </a:solidFill>
              </a:rPr>
              <a:t>ATTORNEYS AT LAW</a:t>
            </a:r>
          </a:p>
          <a:p>
            <a:pPr algn="r"/>
            <a:r>
              <a:rPr lang="en-US" sz="1600" b="1" dirty="0">
                <a:solidFill>
                  <a:schemeClr val="tx2">
                    <a:lumMod val="50000"/>
                  </a:schemeClr>
                </a:solidFill>
              </a:rPr>
              <a:t>Executive Woods, Five Palisades Drive, Albany, NY 12205</a:t>
            </a:r>
          </a:p>
          <a:p>
            <a:pPr algn="r"/>
            <a:r>
              <a:rPr lang="en-US" sz="1600" b="1" dirty="0">
                <a:solidFill>
                  <a:schemeClr val="tx2">
                    <a:lumMod val="50000"/>
                  </a:schemeClr>
                </a:solidFill>
              </a:rPr>
              <a:t>Phone: (518)438-9907 Ext. 249</a:t>
            </a:r>
          </a:p>
          <a:p>
            <a:pPr algn="r"/>
            <a:r>
              <a:rPr lang="en-US" sz="1600" b="1" u="sng" dirty="0">
                <a:hlinkClick r:id="rId3"/>
              </a:rPr>
              <a:t>ldarling@youngsommer.com</a:t>
            </a:r>
            <a:endParaRPr lang="en-US" sz="1600" b="1" dirty="0"/>
          </a:p>
          <a:p>
            <a:pPr algn="r"/>
            <a:r>
              <a:rPr lang="en-US" sz="1600" b="1" u="sng" dirty="0">
                <a:hlinkClick r:id="rId4"/>
              </a:rPr>
              <a:t>www.youngsommer.com</a:t>
            </a:r>
            <a:endParaRPr lang="en-US" sz="1600" b="1" dirty="0"/>
          </a:p>
        </p:txBody>
      </p:sp>
      <p:pic>
        <p:nvPicPr>
          <p:cNvPr id="8" name="Picture 7">
            <a:extLst>
              <a:ext uri="{FF2B5EF4-FFF2-40B4-BE49-F238E27FC236}">
                <a16:creationId xmlns:a16="http://schemas.microsoft.com/office/drawing/2014/main" id="{640C544B-1C7E-2628-CD07-1B1DB48D7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2599" y="5996204"/>
            <a:ext cx="7480259" cy="857047"/>
          </a:xfrm>
          <a:prstGeom prst="rect">
            <a:avLst/>
          </a:prstGeom>
        </p:spPr>
      </p:pic>
    </p:spTree>
    <p:extLst>
      <p:ext uri="{BB962C8B-B14F-4D97-AF65-F5344CB8AC3E}">
        <p14:creationId xmlns:p14="http://schemas.microsoft.com/office/powerpoint/2010/main" val="36719386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4748b8-f615-46a8-8187-24343fccea7d" xsi:nil="true"/>
    <lcf76f155ced4ddcb4097134ff3c332f xmlns="256f91ab-7826-46d4-aef7-d1c7cdeb57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9E4C197221514CBB27E6B3F5FC022F" ma:contentTypeVersion="15" ma:contentTypeDescription="Create a new document." ma:contentTypeScope="" ma:versionID="67fc015f18b05a5c723e0e9533944b4e">
  <xsd:schema xmlns:xsd="http://www.w3.org/2001/XMLSchema" xmlns:xs="http://www.w3.org/2001/XMLSchema" xmlns:p="http://schemas.microsoft.com/office/2006/metadata/properties" xmlns:ns2="256f91ab-7826-46d4-aef7-d1c7cdeb5703" xmlns:ns3="9c4748b8-f615-46a8-8187-24343fccea7d" targetNamespace="http://schemas.microsoft.com/office/2006/metadata/properties" ma:root="true" ma:fieldsID="8d1c19df538a992fe32a0eb5ca75b5bb" ns2:_="" ns3:_="">
    <xsd:import namespace="256f91ab-7826-46d4-aef7-d1c7cdeb5703"/>
    <xsd:import namespace="9c4748b8-f615-46a8-8187-24343fccea7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f91ab-7826-46d4-aef7-d1c7cdeb5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f94c463-1117-46c8-aff8-5795fbe4789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4748b8-f615-46a8-8187-24343fccea7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c3ad035-ed8c-419f-a67d-b9c73f7737fd}" ma:internalName="TaxCatchAll" ma:showField="CatchAllData" ma:web="9c4748b8-f615-46a8-8187-24343fccea7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7513FC-8F0F-4552-8832-FBD13D9C6604}">
  <ds:schemaRefs>
    <ds:schemaRef ds:uri="http://schemas.microsoft.com/sharepoint/v3/contenttype/forms"/>
  </ds:schemaRefs>
</ds:datastoreItem>
</file>

<file path=customXml/itemProps2.xml><?xml version="1.0" encoding="utf-8"?>
<ds:datastoreItem xmlns:ds="http://schemas.openxmlformats.org/officeDocument/2006/customXml" ds:itemID="{B5052E03-2AAA-4958-BE7F-863B48B3F287}">
  <ds:schemaRefs>
    <ds:schemaRef ds:uri="http://schemas.microsoft.com/office/2006/metadata/properties"/>
    <ds:schemaRef ds:uri="http://schemas.microsoft.com/office/infopath/2007/PartnerControls"/>
    <ds:schemaRef ds:uri="9c4748b8-f615-46a8-8187-24343fccea7d"/>
    <ds:schemaRef ds:uri="256f91ab-7826-46d4-aef7-d1c7cdeb5703"/>
  </ds:schemaRefs>
</ds:datastoreItem>
</file>

<file path=customXml/itemProps3.xml><?xml version="1.0" encoding="utf-8"?>
<ds:datastoreItem xmlns:ds="http://schemas.openxmlformats.org/officeDocument/2006/customXml" ds:itemID="{75E28FA7-4D7B-45CB-96E5-B94DC5C0F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f91ab-7826-46d4-aef7-d1c7cdeb5703"/>
    <ds:schemaRef ds:uri="9c4748b8-f615-46a8-8187-24343fcce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3911</TotalTime>
  <Words>688</Words>
  <Application>Microsoft Office PowerPoint</Application>
  <PresentationFormat>Widescreen</PresentationFormat>
  <Paragraphs>70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Aharoni</vt:lpstr>
      <vt:lpstr>Arial</vt:lpstr>
      <vt:lpstr>Century Gothic</vt:lpstr>
      <vt:lpstr>Wingdings 3</vt:lpstr>
      <vt:lpstr>Wisp</vt:lpstr>
      <vt:lpstr>PowerPoint Presentation</vt:lpstr>
      <vt:lpstr>New York’s “One Stop” Permitting Regimes</vt:lpstr>
      <vt:lpstr>Why Have “One Stop” Permitting?</vt:lpstr>
      <vt:lpstr>PowerPoint Presentation</vt:lpstr>
      <vt:lpstr>ORES Permitting – Improvements and  Challenges</vt:lpstr>
      <vt:lpstr>Article VIII Pending Changes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Allyssa Moody</dc:creator>
  <cp:lastModifiedBy>Laura Darling</cp:lastModifiedBy>
  <cp:revision>55</cp:revision>
  <cp:lastPrinted>2018-06-20T14:55:41Z</cp:lastPrinted>
  <dcterms:created xsi:type="dcterms:W3CDTF">2018-06-20T14:12:15Z</dcterms:created>
  <dcterms:modified xsi:type="dcterms:W3CDTF">2025-03-05T01:03:35Z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0x010100B79E4C197221514CBB27E6B3F5FC022F</vt:lpwstr>
  </property>
  <property fmtid="{D5CDD505-2E9C-101B-9397-08002B2CF9AE}" pid="3" name="Order">
    <vt:r8>134800</vt:r8>
  </property>
</Properties>
</file>